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3" r:id="rId6"/>
    <p:sldId id="262" r:id="rId7"/>
    <p:sldId id="264" r:id="rId8"/>
    <p:sldId id="259" r:id="rId9"/>
    <p:sldId id="265" r:id="rId10"/>
    <p:sldId id="266" r:id="rId11"/>
    <p:sldId id="260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8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0" autoAdjust="0"/>
    <p:restoredTop sz="94660"/>
  </p:normalViewPr>
  <p:slideViewPr>
    <p:cSldViewPr>
      <p:cViewPr varScale="1">
        <p:scale>
          <a:sx n="87" d="100"/>
          <a:sy n="87" d="100"/>
        </p:scale>
        <p:origin x="-14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B4B5DF4-FE8F-41D6-A658-857B076706D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DA4B293-EECF-4F8F-9957-86357E7F0C6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alitra.ekimovka.ru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alitra.ekimovka.r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ihi.ekimovka.ru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ekimovka.ru/media/ekimcev.ht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kimovka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kimovka.ru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kimovka.r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kimovka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kimovka.r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kimovka.ru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palitra.ekimovka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alitra.ekimovka.ru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212976"/>
            <a:ext cx="7372672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004F8A"/>
                </a:solidFill>
              </a:rPr>
              <a:t>(Из опыта работы СКДБ им. А. Е. Екимцева)</a:t>
            </a:r>
            <a:endParaRPr lang="ru-RU" b="1" dirty="0">
              <a:solidFill>
                <a:srgbClr val="004F8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контент: возможности детской библиотеки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5651039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4F8A"/>
                </a:solidFill>
              </a:rPr>
              <a:t>Бажанова Эльвира Александровна,</a:t>
            </a:r>
          </a:p>
          <a:p>
            <a:pPr algn="r"/>
            <a:r>
              <a:rPr lang="ru-RU" sz="1600" b="1" dirty="0" smtClean="0">
                <a:solidFill>
                  <a:srgbClr val="004F8A"/>
                </a:solidFill>
              </a:rPr>
              <a:t>заведующая отделом  информационных технологий СКДБ им. А. Е. Екимцева</a:t>
            </a:r>
          </a:p>
          <a:p>
            <a:pPr algn="r"/>
            <a:r>
              <a:rPr lang="ru-RU" sz="1600" b="1" dirty="0" smtClean="0">
                <a:solidFill>
                  <a:srgbClr val="004F8A"/>
                </a:solidFill>
              </a:rPr>
              <a:t>13.02.2018г.</a:t>
            </a:r>
            <a:endParaRPr lang="ru-RU" sz="1600" b="1" dirty="0">
              <a:solidFill>
                <a:srgbClr val="004F8A"/>
              </a:solidFill>
            </a:endParaRPr>
          </a:p>
        </p:txBody>
      </p:sp>
      <p:pic>
        <p:nvPicPr>
          <p:cNvPr id="1026" name="Picture 2" descr="D:\Эмблемы библиотеки\эмблемы\логотип 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567072" cy="121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4" t="13616" r="18034"/>
          <a:stretch/>
        </p:blipFill>
        <p:spPr bwMode="auto">
          <a:xfrm>
            <a:off x="323528" y="711412"/>
            <a:ext cx="8524123" cy="61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-27384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Электронный ресурс «Литературная палитра Северного Кавказа»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hlinkClick r:id="rId3"/>
              </a:rPr>
              <a:t>https://palitra.ekimovka.ru</a:t>
            </a:r>
            <a:r>
              <a:rPr lang="en-US" sz="2000" b="1" dirty="0" smtClean="0">
                <a:solidFill>
                  <a:schemeClr val="accent1"/>
                </a:solidFill>
                <a:hlinkClick r:id="rId3"/>
              </a:rPr>
              <a:t>/</a:t>
            </a:r>
            <a:endParaRPr lang="ru-RU" sz="2000" b="1" dirty="0" smtClean="0">
              <a:solidFill>
                <a:schemeClr val="accent1"/>
              </a:solidFill>
            </a:endParaRPr>
          </a:p>
          <a:p>
            <a:pPr algn="ctr"/>
            <a:endParaRPr lang="ru-RU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8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t="13772" r="19213"/>
          <a:stretch/>
        </p:blipFill>
        <p:spPr bwMode="auto">
          <a:xfrm>
            <a:off x="539552" y="799310"/>
            <a:ext cx="8055429" cy="594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4624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Электронный ресурс «Литературная палитра Северного Кавказа»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hlinkClick r:id="rId3"/>
              </a:rPr>
              <a:t>https://palitra.ekimovka.ru</a:t>
            </a:r>
            <a:r>
              <a:rPr lang="en-US" sz="2000" b="1" dirty="0" smtClean="0">
                <a:solidFill>
                  <a:schemeClr val="accent1"/>
                </a:solidFill>
                <a:hlinkClick r:id="rId3"/>
              </a:rPr>
              <a:t>/</a:t>
            </a:r>
            <a:endParaRPr lang="ru-RU" sz="2000" b="1" dirty="0" smtClean="0">
              <a:solidFill>
                <a:schemeClr val="accent1"/>
              </a:solidFill>
            </a:endParaRPr>
          </a:p>
          <a:p>
            <a:pPr algn="ctr"/>
            <a:endParaRPr lang="ru-RU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7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13921" r="17250"/>
          <a:stretch/>
        </p:blipFill>
        <p:spPr bwMode="auto">
          <a:xfrm>
            <a:off x="260820" y="836712"/>
            <a:ext cx="855965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-26573"/>
            <a:ext cx="7272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/>
                </a:solidFill>
              </a:rPr>
              <a:t>Электронный ресурс «Стихи для детей»</a:t>
            </a:r>
          </a:p>
          <a:p>
            <a:pPr algn="ctr"/>
            <a:r>
              <a:rPr lang="en-US" sz="2200" b="1" dirty="0">
                <a:solidFill>
                  <a:schemeClr val="accent1"/>
                </a:solidFill>
                <a:hlinkClick r:id="rId3"/>
              </a:rPr>
              <a:t>https://www.stihi.ekimovka.ru</a:t>
            </a:r>
            <a:r>
              <a:rPr lang="en-US" sz="2200" b="1" dirty="0" smtClean="0">
                <a:solidFill>
                  <a:schemeClr val="accent1"/>
                </a:solidFill>
                <a:hlinkClick r:id="rId3"/>
              </a:rPr>
              <a:t>/</a:t>
            </a:r>
            <a:endParaRPr lang="ru-RU" sz="2200" b="1" dirty="0" smtClean="0">
              <a:solidFill>
                <a:schemeClr val="accent1"/>
              </a:solidFill>
            </a:endParaRPr>
          </a:p>
          <a:p>
            <a:pPr algn="ctr"/>
            <a:endParaRPr lang="ru-RU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63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«Чудесная страна Екимцева» - победитель Всероссийского конкурса «Позитивный контент 2017</a:t>
            </a:r>
            <a:r>
              <a:rPr lang="ru-RU" sz="2000" b="1" dirty="0" smtClean="0">
                <a:solidFill>
                  <a:schemeClr val="accent1"/>
                </a:solidFill>
              </a:rPr>
              <a:t>» </a:t>
            </a:r>
            <a:r>
              <a:rPr lang="ru-RU" sz="2000" b="1" dirty="0">
                <a:solidFill>
                  <a:schemeClr val="accent1"/>
                </a:solidFill>
              </a:rPr>
              <a:t>в номинации «Лучший сайт для детей»</a:t>
            </a:r>
            <a:endParaRPr lang="ru-RU" sz="20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000" dirty="0">
                <a:solidFill>
                  <a:schemeClr val="accent1"/>
                </a:solidFill>
                <a:hlinkClick r:id="rId2"/>
              </a:rPr>
              <a:t>http://</a:t>
            </a:r>
            <a:r>
              <a:rPr lang="en-US" sz="2000" dirty="0" smtClean="0">
                <a:solidFill>
                  <a:schemeClr val="accent1"/>
                </a:solidFill>
                <a:hlinkClick r:id="rId2"/>
              </a:rPr>
              <a:t>www.ekimovka.ru/media/ekimcev.htm</a:t>
            </a:r>
            <a:endParaRPr lang="ru-RU" sz="2000" dirty="0" smtClean="0">
              <a:solidFill>
                <a:schemeClr val="accent1"/>
              </a:solidFill>
            </a:endParaRPr>
          </a:p>
          <a:p>
            <a:pPr algn="ctr"/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14498" r="19466"/>
          <a:stretch/>
        </p:blipFill>
        <p:spPr bwMode="auto">
          <a:xfrm>
            <a:off x="728681" y="1119451"/>
            <a:ext cx="7659743" cy="576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192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82378" y="3645024"/>
            <a:ext cx="5058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http://www.ekimovka.ru/media/ekimcev.htm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22083" y="3100898"/>
            <a:ext cx="3564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https://www.stihi.ekimovka.ru/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8"/>
          <a:stretch/>
        </p:blipFill>
        <p:spPr bwMode="auto">
          <a:xfrm>
            <a:off x="4472361" y="283220"/>
            <a:ext cx="4404102" cy="205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14498" r="19466"/>
          <a:stretch/>
        </p:blipFill>
        <p:spPr bwMode="auto">
          <a:xfrm>
            <a:off x="210816" y="2426432"/>
            <a:ext cx="2569470" cy="193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6"/>
          <a:stretch/>
        </p:blipFill>
        <p:spPr bwMode="auto">
          <a:xfrm>
            <a:off x="4733882" y="4654505"/>
            <a:ext cx="4132902" cy="191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13441" r="16385"/>
          <a:stretch/>
        </p:blipFill>
        <p:spPr bwMode="auto">
          <a:xfrm>
            <a:off x="374809" y="283219"/>
            <a:ext cx="2772586" cy="191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92998" y="2685641"/>
            <a:ext cx="2861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www.ekimovka.ru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3474" r="14936"/>
          <a:stretch/>
        </p:blipFill>
        <p:spPr bwMode="auto">
          <a:xfrm>
            <a:off x="467544" y="4596857"/>
            <a:ext cx="3151147" cy="2047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4196747"/>
            <a:ext cx="3156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https://palitra.ekimovka.ru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24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13441" r="16385"/>
          <a:stretch/>
        </p:blipFill>
        <p:spPr bwMode="auto">
          <a:xfrm>
            <a:off x="243776" y="908719"/>
            <a:ext cx="8576696" cy="593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6631"/>
            <a:ext cx="8856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solidFill>
                  <a:schemeClr val="accent1"/>
                </a:solidFill>
              </a:rPr>
              <a:t>Сайт СКДБ </a:t>
            </a:r>
            <a:r>
              <a:rPr lang="ru-RU" sz="2200" b="1" dirty="0" smtClean="0">
                <a:solidFill>
                  <a:schemeClr val="accent1"/>
                </a:solidFill>
              </a:rPr>
              <a:t>– финалист </a:t>
            </a:r>
            <a:r>
              <a:rPr lang="ru-RU" sz="2200" b="1" dirty="0">
                <a:solidFill>
                  <a:schemeClr val="accent1"/>
                </a:solidFill>
              </a:rPr>
              <a:t>Всероссийского конкурса «Позитивный контент 2017»</a:t>
            </a:r>
            <a:r>
              <a:rPr lang="ru-RU" sz="2200" b="1" dirty="0" smtClean="0">
                <a:solidFill>
                  <a:schemeClr val="accent1"/>
                </a:solidFill>
              </a:rPr>
              <a:t>:  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http://ekimovka.ru/</a:t>
            </a:r>
            <a:endParaRPr lang="ru-RU" sz="2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9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13560" r="26050"/>
          <a:stretch/>
        </p:blipFill>
        <p:spPr bwMode="auto">
          <a:xfrm>
            <a:off x="438674" y="671743"/>
            <a:ext cx="8237782" cy="614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861048"/>
            <a:ext cx="2088232" cy="10081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-27384"/>
            <a:ext cx="8856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solidFill>
                  <a:schemeClr val="accent1"/>
                </a:solidFill>
              </a:rPr>
              <a:t>Сайт СКДБ </a:t>
            </a:r>
            <a:r>
              <a:rPr lang="ru-RU" sz="2200" b="1" dirty="0" smtClean="0">
                <a:solidFill>
                  <a:schemeClr val="accent1"/>
                </a:solidFill>
              </a:rPr>
              <a:t>– финалист </a:t>
            </a:r>
            <a:r>
              <a:rPr lang="ru-RU" sz="2200" b="1" dirty="0">
                <a:solidFill>
                  <a:schemeClr val="accent1"/>
                </a:solidFill>
              </a:rPr>
              <a:t>Всероссийского конкурса «Позитивный контент 2017»</a:t>
            </a:r>
            <a:r>
              <a:rPr lang="ru-RU" sz="2200" b="1" dirty="0" smtClean="0">
                <a:solidFill>
                  <a:schemeClr val="accent1"/>
                </a:solidFill>
              </a:rPr>
              <a:t>:  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http://ekimovka.ru/</a:t>
            </a:r>
            <a:endParaRPr lang="ru-RU" sz="2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t="13662" r="20135"/>
          <a:stretch/>
        </p:blipFill>
        <p:spPr bwMode="auto">
          <a:xfrm>
            <a:off x="755576" y="764704"/>
            <a:ext cx="7762751" cy="595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3429000"/>
            <a:ext cx="1728192" cy="13681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44624"/>
            <a:ext cx="8856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solidFill>
                  <a:schemeClr val="accent1"/>
                </a:solidFill>
              </a:rPr>
              <a:t>Сайт СКДБ </a:t>
            </a:r>
            <a:r>
              <a:rPr lang="ru-RU" sz="2200" b="1" dirty="0" smtClean="0">
                <a:solidFill>
                  <a:schemeClr val="accent1"/>
                </a:solidFill>
              </a:rPr>
              <a:t>– финалист </a:t>
            </a:r>
            <a:r>
              <a:rPr lang="ru-RU" sz="2200" b="1" dirty="0">
                <a:solidFill>
                  <a:schemeClr val="accent1"/>
                </a:solidFill>
              </a:rPr>
              <a:t>Всероссийского конкурса «Позитивный контент 2017»</a:t>
            </a:r>
            <a:r>
              <a:rPr lang="ru-RU" sz="2200" b="1" dirty="0" smtClean="0">
                <a:solidFill>
                  <a:schemeClr val="accent1"/>
                </a:solidFill>
              </a:rPr>
              <a:t>:  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http://ekimovka.ru/</a:t>
            </a:r>
            <a:endParaRPr lang="ru-RU" sz="2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48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13232" r="12853"/>
          <a:stretch/>
        </p:blipFill>
        <p:spPr bwMode="auto">
          <a:xfrm>
            <a:off x="-61635" y="836712"/>
            <a:ext cx="924214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4941168"/>
            <a:ext cx="1728192" cy="13681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9512" y="-27384"/>
            <a:ext cx="8856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solidFill>
                  <a:schemeClr val="accent1"/>
                </a:solidFill>
              </a:rPr>
              <a:t>Сайт СКДБ </a:t>
            </a:r>
            <a:r>
              <a:rPr lang="ru-RU" sz="2200" b="1" dirty="0" smtClean="0">
                <a:solidFill>
                  <a:schemeClr val="accent1"/>
                </a:solidFill>
              </a:rPr>
              <a:t>– финалист </a:t>
            </a:r>
            <a:r>
              <a:rPr lang="ru-RU" sz="2200" b="1" dirty="0">
                <a:solidFill>
                  <a:schemeClr val="accent1"/>
                </a:solidFill>
              </a:rPr>
              <a:t>Всероссийского конкурса «Позитивный контент 2017»</a:t>
            </a:r>
            <a:r>
              <a:rPr lang="ru-RU" sz="2200" b="1" dirty="0" smtClean="0">
                <a:solidFill>
                  <a:schemeClr val="accent1"/>
                </a:solidFill>
              </a:rPr>
              <a:t>:  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http://ekimovka.ru/</a:t>
            </a:r>
            <a:endParaRPr lang="ru-RU" sz="2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60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13478" r="12735"/>
          <a:stretch/>
        </p:blipFill>
        <p:spPr bwMode="auto">
          <a:xfrm>
            <a:off x="-55782" y="836712"/>
            <a:ext cx="9199782" cy="582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2996953"/>
            <a:ext cx="1872208" cy="11521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9512" y="44624"/>
            <a:ext cx="8856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solidFill>
                  <a:schemeClr val="accent1"/>
                </a:solidFill>
              </a:rPr>
              <a:t>Сайт СКДБ </a:t>
            </a:r>
            <a:r>
              <a:rPr lang="ru-RU" sz="2200" b="1" dirty="0" smtClean="0">
                <a:solidFill>
                  <a:schemeClr val="accent1"/>
                </a:solidFill>
              </a:rPr>
              <a:t>– финалист </a:t>
            </a:r>
            <a:r>
              <a:rPr lang="ru-RU" sz="2200" b="1" dirty="0">
                <a:solidFill>
                  <a:schemeClr val="accent1"/>
                </a:solidFill>
              </a:rPr>
              <a:t>Всероссийского конкурса «Позитивный контент 2017»</a:t>
            </a:r>
            <a:r>
              <a:rPr lang="ru-RU" sz="2200" b="1" dirty="0" smtClean="0">
                <a:solidFill>
                  <a:schemeClr val="accent1"/>
                </a:solidFill>
              </a:rPr>
              <a:t>:  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http://ekimovka.ru/</a:t>
            </a:r>
            <a:endParaRPr lang="ru-RU" sz="2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49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7" r="20704"/>
          <a:stretch/>
        </p:blipFill>
        <p:spPr bwMode="auto">
          <a:xfrm>
            <a:off x="-34405" y="908720"/>
            <a:ext cx="9749665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44624"/>
            <a:ext cx="8856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solidFill>
                  <a:schemeClr val="accent1"/>
                </a:solidFill>
              </a:rPr>
              <a:t>Сайт СКДБ </a:t>
            </a:r>
            <a:r>
              <a:rPr lang="ru-RU" sz="2200" b="1" dirty="0" smtClean="0">
                <a:solidFill>
                  <a:schemeClr val="accent1"/>
                </a:solidFill>
              </a:rPr>
              <a:t>– финалист </a:t>
            </a:r>
            <a:r>
              <a:rPr lang="ru-RU" sz="2200" b="1" dirty="0">
                <a:solidFill>
                  <a:schemeClr val="accent1"/>
                </a:solidFill>
              </a:rPr>
              <a:t>Всероссийского конкурса «Позитивный контент 2017»</a:t>
            </a:r>
            <a:r>
              <a:rPr lang="ru-RU" sz="2200" b="1" dirty="0" smtClean="0">
                <a:solidFill>
                  <a:schemeClr val="accent1"/>
                </a:solidFill>
              </a:rPr>
              <a:t>:  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http://ekimovka.ru/</a:t>
            </a:r>
            <a:endParaRPr lang="ru-RU" sz="2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7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4" t="13054" r="20816" b="13292"/>
          <a:stretch/>
        </p:blipFill>
        <p:spPr bwMode="auto">
          <a:xfrm>
            <a:off x="3515" y="66329"/>
            <a:ext cx="4816422" cy="323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t="13405" r="18940"/>
          <a:stretch/>
        </p:blipFill>
        <p:spPr bwMode="auto">
          <a:xfrm>
            <a:off x="4355976" y="1619177"/>
            <a:ext cx="4931229" cy="372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49618" y="72414"/>
            <a:ext cx="3743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Электронный ресурс «Литературная палитра Северного Кавказа»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hlinkClick r:id="rId4"/>
              </a:rPr>
              <a:t>https://palitra.ekimovka.ru</a:t>
            </a:r>
            <a:r>
              <a:rPr lang="en-US" sz="2000" b="1" dirty="0" smtClean="0">
                <a:solidFill>
                  <a:schemeClr val="accent1"/>
                </a:solidFill>
                <a:hlinkClick r:id="rId4"/>
              </a:rPr>
              <a:t>/</a:t>
            </a:r>
            <a:endParaRPr lang="ru-RU" sz="2000" b="1" dirty="0" smtClean="0">
              <a:solidFill>
                <a:schemeClr val="accent1"/>
              </a:solidFill>
            </a:endParaRPr>
          </a:p>
          <a:p>
            <a:pPr algn="ctr"/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3459" r="19883"/>
          <a:stretch/>
        </p:blipFill>
        <p:spPr bwMode="auto">
          <a:xfrm>
            <a:off x="38606" y="3299799"/>
            <a:ext cx="4821898" cy="34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58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6" t="13097" r="16688"/>
          <a:stretch/>
        </p:blipFill>
        <p:spPr bwMode="auto">
          <a:xfrm>
            <a:off x="179512" y="764704"/>
            <a:ext cx="8569289" cy="59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44624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Электронный ресурс «Литературная палитра Северного Кавказа»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hlinkClick r:id="rId3"/>
              </a:rPr>
              <a:t>https://palitra.ekimovka.ru</a:t>
            </a:r>
            <a:r>
              <a:rPr lang="en-US" sz="2000" b="1" dirty="0" smtClean="0">
                <a:solidFill>
                  <a:schemeClr val="accent1"/>
                </a:solidFill>
                <a:hlinkClick r:id="rId3"/>
              </a:rPr>
              <a:t>/</a:t>
            </a:r>
            <a:endParaRPr lang="ru-RU" sz="2000" b="1" dirty="0" smtClean="0">
              <a:solidFill>
                <a:schemeClr val="accent1"/>
              </a:solidFill>
            </a:endParaRPr>
          </a:p>
          <a:p>
            <a:pPr algn="ctr"/>
            <a:endParaRPr lang="ru-RU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52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235</TotalTime>
  <Words>224</Words>
  <Application>Microsoft Office PowerPoint</Application>
  <PresentationFormat>Экран (4:3)</PresentationFormat>
  <Paragraphs>27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Справедливость</vt:lpstr>
      <vt:lpstr>Безопасный контент: возможности детской библиотеки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ОИКТ</dc:creator>
  <cp:lastModifiedBy>ОИКТ</cp:lastModifiedBy>
  <cp:revision>17</cp:revision>
  <dcterms:created xsi:type="dcterms:W3CDTF">2018-02-08T14:07:34Z</dcterms:created>
  <dcterms:modified xsi:type="dcterms:W3CDTF">2018-02-12T13:27:59Z</dcterms:modified>
</cp:coreProperties>
</file>